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3" r:id="rId4"/>
    <p:sldId id="265" r:id="rId5"/>
    <p:sldId id="259" r:id="rId6"/>
    <p:sldId id="262" r:id="rId7"/>
    <p:sldId id="264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371601"/>
            <a:ext cx="104648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3505200"/>
            <a:ext cx="85344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1CE3B-A068-4BA0-81AB-0D054E039DD5}" type="datetimeFigureOut">
              <a:rPr lang="en-GB" smtClean="0"/>
              <a:pPr/>
              <a:t>07/01/2020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D53CA-D413-46B8-A98A-395313AD49FF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914400" y="3398520"/>
            <a:ext cx="104648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2438" y="5213128"/>
            <a:ext cx="2304257" cy="2032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349" y="5877272"/>
            <a:ext cx="7584843" cy="839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204710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1CE3B-A068-4BA0-81AB-0D054E039DD5}" type="datetimeFigureOut">
              <a:rPr lang="en-GB" smtClean="0"/>
              <a:pPr/>
              <a:t>07/01/2020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D53CA-D413-46B8-A98A-395313AD49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71814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2362201"/>
            <a:ext cx="103632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4626865"/>
            <a:ext cx="103632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1CE3B-A068-4BA0-81AB-0D054E039DD5}" type="datetimeFigureOut">
              <a:rPr lang="en-GB" smtClean="0"/>
              <a:pPr/>
              <a:t>07/01/2020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D53CA-D413-46B8-A98A-395313AD49FF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>
            <a:off x="975360" y="4599432"/>
            <a:ext cx="104648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2826988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73352"/>
            <a:ext cx="53848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73352"/>
            <a:ext cx="53848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1CE3B-A068-4BA0-81AB-0D054E039DD5}" type="datetimeFigureOut">
              <a:rPr lang="en-GB" smtClean="0"/>
              <a:pPr/>
              <a:t>07/01/2020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D53CA-D413-46B8-A98A-395313AD49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54570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76400"/>
            <a:ext cx="524256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438400"/>
            <a:ext cx="524256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39840" y="1676400"/>
            <a:ext cx="524256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9840" y="2438400"/>
            <a:ext cx="524256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1CE3B-A068-4BA0-81AB-0D054E039DD5}" type="datetimeFigureOut">
              <a:rPr lang="en-GB" smtClean="0"/>
              <a:pPr/>
              <a:t>07/01/2020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D53CA-D413-46B8-A98A-395313AD49FF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3741949" y="4045691"/>
            <a:ext cx="4709160" cy="1059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14212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1CE3B-A068-4BA0-81AB-0D054E039DD5}" type="datetimeFigureOut">
              <a:rPr lang="en-GB" smtClean="0"/>
              <a:pPr/>
              <a:t>07/01/2020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D53CA-D413-46B8-A98A-395313AD49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98762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1CE3B-A068-4BA0-81AB-0D054E039DD5}" type="datetimeFigureOut">
              <a:rPr lang="en-GB" smtClean="0"/>
              <a:pPr/>
              <a:t>07/01/2020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D53CA-D413-46B8-A98A-395313AD49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25833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92080"/>
            <a:ext cx="2852928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62400" y="792080"/>
            <a:ext cx="7620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2130553"/>
            <a:ext cx="2852928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1CE3B-A068-4BA0-81AB-0D054E039DD5}" type="datetimeFigureOut">
              <a:rPr lang="en-GB" smtClean="0"/>
              <a:pPr/>
              <a:t>07/01/2020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D53CA-D413-46B8-A98A-395313AD49FF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912152" y="3579942"/>
            <a:ext cx="5577840" cy="2117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680547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92480"/>
            <a:ext cx="2856907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11480" y="838201"/>
            <a:ext cx="787252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133600"/>
            <a:ext cx="2852928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1CE3B-A068-4BA0-81AB-0D054E039DD5}" type="datetimeFigureOut">
              <a:rPr lang="en-GB" smtClean="0"/>
              <a:pPr/>
              <a:t>07/01/2020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D53CA-D413-46B8-A98A-395313AD49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36478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1CE3B-A068-4BA0-81AB-0D054E039DD5}" type="datetimeFigureOut">
              <a:rPr lang="en-GB" smtClean="0"/>
              <a:pPr/>
              <a:t>07/01/2020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D53CA-D413-46B8-A98A-395313AD49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9895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609600"/>
            <a:ext cx="2743200" cy="5867400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8026400" cy="58674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1CE3B-A068-4BA0-81AB-0D054E039DD5}" type="datetimeFigureOut">
              <a:rPr lang="en-GB" smtClean="0"/>
              <a:pPr/>
              <a:t>07/01/2020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D53CA-D413-46B8-A98A-395313AD49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51499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12192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836712"/>
            <a:ext cx="10972800" cy="6872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12192000" cy="76470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18288"/>
            <a:ext cx="3860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15A1CE3B-A068-4BA0-81AB-0D054E039DD5}" type="datetimeFigureOut">
              <a:rPr lang="en-GB" smtClean="0"/>
              <a:pPr/>
              <a:t>07/01/2020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0" y="18288"/>
            <a:ext cx="54864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160000" y="18288"/>
            <a:ext cx="14224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4A4D53CA-D413-46B8-A98A-395313AD49FF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59" y="58800"/>
            <a:ext cx="3389235" cy="64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0965" y="47492"/>
            <a:ext cx="1424099" cy="6623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778433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vle.mathswatch.co.uk/vle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399" y="788127"/>
            <a:ext cx="10464800" cy="1927225"/>
          </a:xfrm>
        </p:spPr>
        <p:txBody>
          <a:bodyPr/>
          <a:lstStyle/>
          <a:p>
            <a:r>
              <a:rPr lang="en-US" dirty="0" smtClean="0"/>
              <a:t>Mathematics revision session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399" y="2811147"/>
            <a:ext cx="10685417" cy="2971344"/>
          </a:xfrm>
        </p:spPr>
        <p:txBody>
          <a:bodyPr>
            <a:normAutofit/>
          </a:bodyPr>
          <a:lstStyle/>
          <a:p>
            <a:r>
              <a:rPr lang="en-US" dirty="0" smtClean="0"/>
              <a:t>9</a:t>
            </a:r>
            <a:r>
              <a:rPr lang="en-US" baseline="30000" dirty="0" smtClean="0"/>
              <a:t>th</a:t>
            </a:r>
            <a:r>
              <a:rPr lang="en-US" dirty="0" smtClean="0"/>
              <a:t> January 2020</a:t>
            </a:r>
          </a:p>
          <a:p>
            <a:endParaRPr lang="en-US" dirty="0"/>
          </a:p>
          <a:p>
            <a:r>
              <a:rPr lang="en-US" b="1" dirty="0" smtClean="0"/>
              <a:t>Students: </a:t>
            </a:r>
            <a:r>
              <a:rPr lang="en-US" dirty="0" smtClean="0"/>
              <a:t>Please login to your school account and open chrome. Go onto the </a:t>
            </a:r>
            <a:r>
              <a:rPr lang="en-US" dirty="0" err="1" smtClean="0"/>
              <a:t>mathswatch</a:t>
            </a:r>
            <a:r>
              <a:rPr lang="en-US" dirty="0" smtClean="0"/>
              <a:t> website: </a:t>
            </a:r>
            <a:r>
              <a:rPr lang="en-GB" dirty="0" smtClean="0">
                <a:hlinkClick r:id="rId2"/>
              </a:rPr>
              <a:t>vle.mathswatch.co.uk/</a:t>
            </a:r>
            <a:r>
              <a:rPr lang="en-GB" dirty="0" err="1" smtClean="0">
                <a:hlinkClick r:id="rId2"/>
              </a:rPr>
              <a:t>vle</a:t>
            </a:r>
            <a:r>
              <a:rPr lang="en-GB" dirty="0" smtClean="0">
                <a:hlinkClick r:id="rId2"/>
              </a:rPr>
              <a:t>/</a:t>
            </a:r>
            <a:r>
              <a:rPr lang="en-GB" dirty="0" smtClean="0"/>
              <a:t>. Login if you can.</a:t>
            </a:r>
          </a:p>
          <a:p>
            <a:endParaRPr lang="en-GB" dirty="0"/>
          </a:p>
          <a:p>
            <a:r>
              <a:rPr lang="en-GB" dirty="0" smtClean="0"/>
              <a:t>Otherwise, use the following login details:    </a:t>
            </a:r>
            <a:r>
              <a:rPr lang="en-GB" dirty="0"/>
              <a:t>	</a:t>
            </a:r>
            <a:r>
              <a:rPr lang="en-GB" dirty="0" smtClean="0"/>
              <a:t>				</a:t>
            </a:r>
            <a:endParaRPr lang="en-GB" dirty="0"/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6862353" y="4833258"/>
            <a:ext cx="38056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FF0000"/>
                </a:solidFill>
              </a:rPr>
              <a:t>Username</a:t>
            </a:r>
            <a:r>
              <a:rPr lang="en-GB" sz="2400" b="1" dirty="0">
                <a:solidFill>
                  <a:srgbClr val="FF0000"/>
                </a:solidFill>
              </a:rPr>
              <a:t>: 0001@stgcc</a:t>
            </a:r>
          </a:p>
          <a:p>
            <a:r>
              <a:rPr lang="en-GB" sz="2400" b="1" dirty="0" smtClean="0">
                <a:solidFill>
                  <a:srgbClr val="FF0000"/>
                </a:solidFill>
              </a:rPr>
              <a:t>Password: Triangle</a:t>
            </a:r>
            <a:endParaRPr lang="en-GB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7879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Mathswatch</a:t>
            </a:r>
            <a:r>
              <a:rPr lang="en-US" dirty="0" smtClean="0"/>
              <a:t> – YouTube for maths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590" y="1524000"/>
            <a:ext cx="9058110" cy="512893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310660" y="2620591"/>
            <a:ext cx="303058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Online video bank</a:t>
            </a:r>
          </a:p>
          <a:p>
            <a:endParaRPr lang="en-GB" dirty="0"/>
          </a:p>
          <a:p>
            <a:r>
              <a:rPr lang="en-GB" dirty="0" smtClean="0"/>
              <a:t>Worksheets for each video</a:t>
            </a:r>
          </a:p>
          <a:p>
            <a:endParaRPr lang="en-GB" dirty="0"/>
          </a:p>
          <a:p>
            <a:r>
              <a:rPr lang="en-GB" dirty="0" smtClean="0"/>
              <a:t>One Minute Maths</a:t>
            </a:r>
          </a:p>
          <a:p>
            <a:endParaRPr lang="en-GB" dirty="0"/>
          </a:p>
          <a:p>
            <a:r>
              <a:rPr lang="en-GB" dirty="0"/>
              <a:t>Foundation and Higher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57677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What do I need to Revise?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724008" y="1993574"/>
            <a:ext cx="875962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Topics in class</a:t>
            </a:r>
          </a:p>
          <a:p>
            <a:endParaRPr lang="en-GB" dirty="0" smtClean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 smtClean="0"/>
              <a:t>Have you been absent from school?</a:t>
            </a:r>
          </a:p>
          <a:p>
            <a:pPr lvl="1"/>
            <a:endParaRPr lang="en-GB" dirty="0" smtClean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 smtClean="0"/>
              <a:t>Do you need more time compared to the rest of the class?</a:t>
            </a:r>
          </a:p>
          <a:p>
            <a:pPr lvl="1"/>
            <a:endParaRPr lang="en-GB" dirty="0" smtClean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 smtClean="0"/>
              <a:t>Could you do more work building on what you have learned?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724008" y="4314408"/>
            <a:ext cx="875962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Revision of Old Topics</a:t>
            </a:r>
          </a:p>
          <a:p>
            <a:endParaRPr lang="en-GB" dirty="0" smtClean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 smtClean="0"/>
              <a:t>Gaps in your knowledge</a:t>
            </a:r>
          </a:p>
          <a:p>
            <a:pPr lvl="1"/>
            <a:endParaRPr lang="en-GB" dirty="0" smtClean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 smtClean="0"/>
              <a:t>Inability to recall knowledge in class</a:t>
            </a:r>
          </a:p>
          <a:p>
            <a:pPr lvl="1"/>
            <a:endParaRPr lang="en-GB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07801" y="3959517"/>
            <a:ext cx="4579695" cy="289848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24008" y="6329303"/>
            <a:ext cx="875962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The onus is on </a:t>
            </a:r>
            <a:r>
              <a:rPr lang="en-GB" b="1" u="sng" dirty="0" smtClean="0">
                <a:solidFill>
                  <a:srgbClr val="FF0000"/>
                </a:solidFill>
              </a:rPr>
              <a:t>YOU</a:t>
            </a:r>
          </a:p>
          <a:p>
            <a:endParaRPr lang="en-GB" dirty="0" smtClean="0"/>
          </a:p>
          <a:p>
            <a:pPr lvl="1"/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001615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Your Turn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724008" y="1993574"/>
            <a:ext cx="875962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What topics have you done recently in class (use your planner?)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What topics do you know you need to revise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How could you find out more topics that you need to go over?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8526888" y="1180356"/>
            <a:ext cx="875962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 onus is on </a:t>
            </a:r>
            <a:r>
              <a:rPr lang="en-GB" b="1" u="sng" dirty="0" smtClean="0">
                <a:solidFill>
                  <a:srgbClr val="FF0000"/>
                </a:solidFill>
              </a:rPr>
              <a:t>YOU</a:t>
            </a:r>
          </a:p>
          <a:p>
            <a:endParaRPr lang="en-GB" dirty="0" smtClean="0"/>
          </a:p>
          <a:p>
            <a:pPr lvl="1"/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477649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0636" y="739884"/>
            <a:ext cx="10972800" cy="687288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Your Turn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8" y="1397973"/>
            <a:ext cx="9058110" cy="512893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077045" y="2133600"/>
            <a:ext cx="3114955" cy="42473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Videos Section</a:t>
            </a:r>
            <a:endParaRPr lang="en-US" dirty="0" smtClean="0"/>
          </a:p>
          <a:p>
            <a:endParaRPr 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Choose the topic required</a:t>
            </a:r>
          </a:p>
          <a:p>
            <a:endParaRPr 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Video</a:t>
            </a:r>
          </a:p>
          <a:p>
            <a:endParaRPr 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1 minute video</a:t>
            </a:r>
          </a:p>
          <a:p>
            <a:endParaRPr 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Worksheet</a:t>
            </a:r>
          </a:p>
          <a:p>
            <a:endParaRPr 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u="sng" dirty="0" smtClean="0">
                <a:solidFill>
                  <a:srgbClr val="FF0000"/>
                </a:solidFill>
              </a:rPr>
              <a:t>Check: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b="1" u="sng" dirty="0" smtClean="0">
              <a:solidFill>
                <a:srgbClr val="FF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b="1" u="sng" dirty="0" smtClean="0">
              <a:solidFill>
                <a:srgbClr val="FF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cxnSp>
        <p:nvCxnSpPr>
          <p:cNvPr id="7" name="Straight Arrow Connector 6"/>
          <p:cNvCxnSpPr/>
          <p:nvPr/>
        </p:nvCxnSpPr>
        <p:spPr>
          <a:xfrm flipH="1" flipV="1">
            <a:off x="5988424" y="1588568"/>
            <a:ext cx="3515702" cy="83189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H="1">
            <a:off x="8064137" y="2912500"/>
            <a:ext cx="1598195" cy="189681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H="1">
            <a:off x="600636" y="3449538"/>
            <a:ext cx="8903491" cy="275497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 flipV="1">
            <a:off x="3827929" y="2205318"/>
            <a:ext cx="5652420" cy="180635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 flipV="1">
            <a:off x="5664746" y="2133600"/>
            <a:ext cx="3696969" cy="267571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/>
          <p:cNvSpPr/>
          <p:nvPr/>
        </p:nvSpPr>
        <p:spPr>
          <a:xfrm>
            <a:off x="7982838" y="6481123"/>
            <a:ext cx="43268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u="sng" dirty="0" err="1" smtClean="0">
                <a:solidFill>
                  <a:srgbClr val="FF0000"/>
                </a:solidFill>
              </a:rPr>
              <a:t>Mathswatch</a:t>
            </a:r>
            <a:r>
              <a:rPr lang="en-GB" b="1" u="sng" dirty="0" smtClean="0">
                <a:solidFill>
                  <a:srgbClr val="FF0000"/>
                </a:solidFill>
              </a:rPr>
              <a:t> </a:t>
            </a:r>
            <a:r>
              <a:rPr lang="en-GB" b="1" u="sng" dirty="0">
                <a:solidFill>
                  <a:srgbClr val="FF0000"/>
                </a:solidFill>
              </a:rPr>
              <a:t>9-1 worksheets solutions</a:t>
            </a:r>
          </a:p>
        </p:txBody>
      </p:sp>
    </p:spTree>
    <p:extLst>
      <p:ext uri="{BB962C8B-B14F-4D97-AF65-F5344CB8AC3E}">
        <p14:creationId xmlns:p14="http://schemas.microsoft.com/office/powerpoint/2010/main" val="2304655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School </a:t>
            </a:r>
            <a:r>
              <a:rPr lang="en-US" dirty="0" smtClean="0"/>
              <a:t>website – “I have no maths homework”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992777" y="2873829"/>
            <a:ext cx="582603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 smtClean="0"/>
              <a:t>Edexcel Practice Papers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 smtClean="0"/>
              <a:t>Mark Schemes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 smtClean="0"/>
              <a:t>Model Solutions</a:t>
            </a:r>
            <a:endParaRPr lang="en-GB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86103" y="1524000"/>
            <a:ext cx="5704115" cy="5200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935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School </a:t>
            </a:r>
            <a:r>
              <a:rPr lang="en-US" dirty="0" smtClean="0"/>
              <a:t>website – “I have no maths homework”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992777" y="2873829"/>
            <a:ext cx="582603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 smtClean="0"/>
              <a:t>Edexcel Practice Papers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 smtClean="0"/>
              <a:t>Mark Schemes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 smtClean="0"/>
              <a:t>Model Solutions</a:t>
            </a:r>
            <a:endParaRPr lang="en-GB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2594" y="1811383"/>
            <a:ext cx="5381898" cy="4650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371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t George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T G Theme (002) [Read-Only]" id="{1E8436E4-31E6-4011-9FCC-6E39F7EC2F26}" vid="{D04F194A-A3CF-48D8-B167-84ED9006AF7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3328</TotalTime>
  <Words>220</Words>
  <Application>Microsoft Office PowerPoint</Application>
  <PresentationFormat>Widescreen</PresentationFormat>
  <Paragraphs>64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9" baseType="lpstr">
      <vt:lpstr>Arial</vt:lpstr>
      <vt:lpstr>St George</vt:lpstr>
      <vt:lpstr>Mathematics revision session</vt:lpstr>
      <vt:lpstr>Mathswatch – YouTube for maths</vt:lpstr>
      <vt:lpstr>What do I need to Revise?</vt:lpstr>
      <vt:lpstr>Your Turn</vt:lpstr>
      <vt:lpstr>Your Turn</vt:lpstr>
      <vt:lpstr>School website – “I have no maths homework”</vt:lpstr>
      <vt:lpstr>School website – “I have no maths homework”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Mathematics revision session</dc:title>
  <dc:creator>Toby Winter</dc:creator>
  <cp:lastModifiedBy>James Reynolds</cp:lastModifiedBy>
  <cp:revision>23</cp:revision>
  <dcterms:created xsi:type="dcterms:W3CDTF">2019-03-21T14:24:33Z</dcterms:created>
  <dcterms:modified xsi:type="dcterms:W3CDTF">2020-01-07T11:07:19Z</dcterms:modified>
</cp:coreProperties>
</file>