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51"/>
  </p:handoutMasterIdLst>
  <p:sldIdLst>
    <p:sldId id="256" r:id="rId2"/>
    <p:sldId id="260" r:id="rId3"/>
    <p:sldId id="299" r:id="rId4"/>
    <p:sldId id="261" r:id="rId5"/>
    <p:sldId id="300" r:id="rId6"/>
    <p:sldId id="289" r:id="rId7"/>
    <p:sldId id="301" r:id="rId8"/>
    <p:sldId id="269" r:id="rId9"/>
    <p:sldId id="303" r:id="rId10"/>
    <p:sldId id="302" r:id="rId11"/>
    <p:sldId id="259" r:id="rId12"/>
    <p:sldId id="257" r:id="rId13"/>
    <p:sldId id="258" r:id="rId14"/>
    <p:sldId id="262" r:id="rId15"/>
    <p:sldId id="263" r:id="rId16"/>
    <p:sldId id="268" r:id="rId17"/>
    <p:sldId id="264" r:id="rId18"/>
    <p:sldId id="265" r:id="rId19"/>
    <p:sldId id="266" r:id="rId20"/>
    <p:sldId id="267" r:id="rId21"/>
    <p:sldId id="270" r:id="rId22"/>
    <p:sldId id="304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44E63-61A1-4A48-9521-ACCC158D38BC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511AA-3DE7-46B9-A4C8-C5FDDB884F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088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Death by Describe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69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End of examples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649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problems of the Weimar Republic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5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the Role of the 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24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Rise of the Nazi party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46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how Hitler was elected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23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Hitler Youth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56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Presidential election in 1932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50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life for women under the Nazis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515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Nazi use of propaganda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246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how the Nazis controlled the German people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Carrot</a:t>
            </a:r>
          </a:p>
          <a:p>
            <a:endParaRPr lang="en-GB" dirty="0"/>
          </a:p>
          <a:p>
            <a:r>
              <a:rPr lang="en-GB" dirty="0" smtClean="0"/>
              <a:t>Stick</a:t>
            </a:r>
          </a:p>
          <a:p>
            <a:endParaRPr lang="en-GB" dirty="0"/>
          </a:p>
          <a:p>
            <a:r>
              <a:rPr lang="en-GB" dirty="0" smtClean="0"/>
              <a:t>Propaganda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27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Treaty of Versailles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18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How some Germans </a:t>
            </a:r>
            <a:r>
              <a:rPr lang="en-GB" dirty="0" smtClean="0"/>
              <a:t>benefitted </a:t>
            </a:r>
            <a:r>
              <a:rPr lang="en-GB" dirty="0" smtClean="0"/>
              <a:t>under the Nazis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650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enabling 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6256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enabling 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Win election March 5</a:t>
            </a:r>
            <a:r>
              <a:rPr lang="en-GB" baseline="30000" dirty="0" smtClean="0"/>
              <a:t>th</a:t>
            </a:r>
            <a:r>
              <a:rPr lang="en-GB" dirty="0" smtClean="0"/>
              <a:t> 33 288seats but not 51%</a:t>
            </a:r>
          </a:p>
          <a:p>
            <a:r>
              <a:rPr lang="en-GB" dirty="0" smtClean="0"/>
              <a:t>Nationalists win 52 = </a:t>
            </a:r>
            <a:r>
              <a:rPr lang="en-GB" dirty="0" smtClean="0"/>
              <a:t>Coalition </a:t>
            </a:r>
            <a:r>
              <a:rPr lang="en-GB" dirty="0" smtClean="0"/>
              <a:t>with Nationalists at March election – </a:t>
            </a:r>
            <a:r>
              <a:rPr lang="en-GB" dirty="0" smtClean="0"/>
              <a:t>51.9%</a:t>
            </a:r>
            <a:endParaRPr lang="en-GB" dirty="0" smtClean="0"/>
          </a:p>
          <a:p>
            <a:r>
              <a:rPr lang="en-GB" dirty="0" smtClean="0"/>
              <a:t>Pass Enabling </a:t>
            </a:r>
            <a:r>
              <a:rPr lang="en-GB" dirty="0" smtClean="0"/>
              <a:t>Act</a:t>
            </a:r>
          </a:p>
          <a:p>
            <a:r>
              <a:rPr lang="en-GB" dirty="0" smtClean="0"/>
              <a:t>Suspension of all rights/ laws made without Reichstag/ Hitler still not secure. </a:t>
            </a:r>
          </a:p>
          <a:p>
            <a:r>
              <a:rPr lang="en-GB" dirty="0" smtClean="0"/>
              <a:t>Other parties banned</a:t>
            </a:r>
          </a:p>
          <a:p>
            <a:r>
              <a:rPr lang="en-GB" dirty="0" smtClean="0"/>
              <a:t>Dachau opened</a:t>
            </a:r>
            <a:endParaRPr lang="en-GB" dirty="0" smtClean="0"/>
          </a:p>
          <a:p>
            <a:r>
              <a:rPr lang="en-GB" dirty="0" smtClean="0"/>
              <a:t>SA intimidate with police</a:t>
            </a:r>
          </a:p>
          <a:p>
            <a:r>
              <a:rPr lang="en-GB" dirty="0" smtClean="0"/>
              <a:t>Communists arrested</a:t>
            </a:r>
          </a:p>
          <a:p>
            <a:r>
              <a:rPr lang="en-GB" dirty="0" smtClean="0"/>
              <a:t>Banned freedom of </a:t>
            </a:r>
            <a:r>
              <a:rPr lang="en-GB" dirty="0" smtClean="0"/>
              <a:t>speech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879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Night of long knives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76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How the Nazis created jobs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449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Nazis education program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083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Nazi use of terror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130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Nazis control of the arts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8711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Nazi treatment of the </a:t>
            </a:r>
            <a:r>
              <a:rPr lang="en-GB" dirty="0" err="1" smtClean="0"/>
              <a:t>jews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598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Kristallnacht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20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Treaty of Versailles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6.6 </a:t>
            </a:r>
            <a:r>
              <a:rPr lang="en-GB" dirty="0" err="1" smtClean="0"/>
              <a:t>bn</a:t>
            </a:r>
            <a:endParaRPr lang="en-GB" dirty="0" smtClean="0"/>
          </a:p>
          <a:p>
            <a:r>
              <a:rPr lang="en-GB" dirty="0" smtClean="0"/>
              <a:t>Polish corridor</a:t>
            </a:r>
          </a:p>
          <a:p>
            <a:r>
              <a:rPr lang="en-GB" dirty="0" smtClean="0"/>
              <a:t>Blame</a:t>
            </a:r>
          </a:p>
          <a:p>
            <a:r>
              <a:rPr lang="en-GB" dirty="0" smtClean="0"/>
              <a:t>100,000</a:t>
            </a:r>
          </a:p>
          <a:p>
            <a:r>
              <a:rPr lang="en-GB" dirty="0" smtClean="0"/>
              <a:t>Alsace Lorraine</a:t>
            </a:r>
          </a:p>
          <a:p>
            <a:r>
              <a:rPr lang="en-GB" dirty="0" smtClean="0"/>
              <a:t>Demilitarised</a:t>
            </a:r>
          </a:p>
          <a:p>
            <a:r>
              <a:rPr lang="en-GB" dirty="0" smtClean="0"/>
              <a:t>No League</a:t>
            </a:r>
          </a:p>
          <a:p>
            <a:r>
              <a:rPr lang="en-GB" dirty="0" smtClean="0"/>
              <a:t>6 ships</a:t>
            </a:r>
          </a:p>
          <a:p>
            <a:r>
              <a:rPr lang="en-GB" dirty="0" smtClean="0"/>
              <a:t>28</a:t>
            </a:r>
            <a:r>
              <a:rPr lang="en-GB" baseline="30000" dirty="0" smtClean="0"/>
              <a:t>th</a:t>
            </a:r>
            <a:r>
              <a:rPr lang="en-GB" dirty="0" smtClean="0"/>
              <a:t> June 1919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279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Nazi changes to the church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2310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life for Germans in the early years of WW2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438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life for Germans 1943 - 1945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7257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effects of Allied bombing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2609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</a:t>
            </a:r>
            <a:r>
              <a:rPr lang="en-GB" dirty="0" err="1" smtClean="0"/>
              <a:t>Volksturm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5961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Nazis treatment of Jews during WW2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0532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opposition to the Nazis from the Church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7723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bomb plot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014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how Germany was defeated in WW2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0526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punishments given to Germany after the war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113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Munich Putsch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821" y="1443789"/>
            <a:ext cx="10742033" cy="4668253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85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Nuremberg trials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0034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the division of Germany after ww2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9026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the Berlin Airlift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5924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the division of Germany by 1961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0506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the significance of the Berlin Wall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9920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Brandt and </a:t>
            </a:r>
            <a:r>
              <a:rPr lang="en-GB" dirty="0" err="1" smtClean="0"/>
              <a:t>Ospolitik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6711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the Stasi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0418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the collapse of communism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4548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the importance of Helmet Kohl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7784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Describe the fall of the Berlin wall and the reunification of Germany.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59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Munich Putsch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821" y="1443789"/>
            <a:ext cx="10742033" cy="466825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8</a:t>
            </a:r>
            <a:r>
              <a:rPr lang="en-GB" baseline="30000" dirty="0" smtClean="0"/>
              <a:t>th</a:t>
            </a:r>
            <a:r>
              <a:rPr lang="en-GB" dirty="0" smtClean="0"/>
              <a:t> November 1923 Hyper inflation</a:t>
            </a:r>
          </a:p>
          <a:p>
            <a:r>
              <a:rPr lang="en-GB" dirty="0" smtClean="0"/>
              <a:t>600 Nazis</a:t>
            </a:r>
          </a:p>
          <a:p>
            <a:r>
              <a:rPr lang="en-GB" dirty="0" err="1" smtClean="0"/>
              <a:t>Lossow</a:t>
            </a:r>
            <a:r>
              <a:rPr lang="en-GB" dirty="0" smtClean="0"/>
              <a:t> and Karr</a:t>
            </a:r>
          </a:p>
          <a:p>
            <a:r>
              <a:rPr lang="en-GB" dirty="0" err="1" smtClean="0"/>
              <a:t>Ludendorf</a:t>
            </a:r>
            <a:r>
              <a:rPr lang="en-GB" dirty="0" smtClean="0"/>
              <a:t> late</a:t>
            </a:r>
          </a:p>
          <a:p>
            <a:r>
              <a:rPr lang="en-GB" dirty="0" smtClean="0"/>
              <a:t>14 dead</a:t>
            </a:r>
          </a:p>
          <a:p>
            <a:r>
              <a:rPr lang="en-GB" dirty="0" smtClean="0"/>
              <a:t>Dislocates shoulder</a:t>
            </a:r>
          </a:p>
          <a:p>
            <a:r>
              <a:rPr lang="en-GB" dirty="0" smtClean="0"/>
              <a:t>Arrested and famous from the trial</a:t>
            </a:r>
          </a:p>
          <a:p>
            <a:r>
              <a:rPr lang="en-GB" dirty="0" smtClean="0"/>
              <a:t>9moths</a:t>
            </a:r>
          </a:p>
          <a:p>
            <a:r>
              <a:rPr lang="en-GB" dirty="0" smtClean="0"/>
              <a:t>Mein </a:t>
            </a:r>
            <a:r>
              <a:rPr lang="en-GB" dirty="0" err="1" smtClean="0"/>
              <a:t>Kampf</a:t>
            </a:r>
            <a:endParaRPr lang="en-GB" dirty="0" smtClean="0"/>
          </a:p>
          <a:p>
            <a:r>
              <a:rPr lang="en-GB" dirty="0" smtClean="0"/>
              <a:t>Released 1924 retires to mountains until 1926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75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how Hitler was elected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72247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77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how Hitler was elected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7224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Great depression</a:t>
            </a:r>
          </a:p>
          <a:p>
            <a:r>
              <a:rPr lang="en-GB" dirty="0" smtClean="0"/>
              <a:t>Work and bread</a:t>
            </a:r>
          </a:p>
          <a:p>
            <a:r>
              <a:rPr lang="en-GB" dirty="0" smtClean="0"/>
              <a:t>Propaganda</a:t>
            </a:r>
          </a:p>
          <a:p>
            <a:r>
              <a:rPr lang="en-GB" dirty="0" err="1" smtClean="0"/>
              <a:t>Bruning</a:t>
            </a:r>
            <a:r>
              <a:rPr lang="en-GB" dirty="0" smtClean="0"/>
              <a:t> Hunger Chancellor</a:t>
            </a:r>
          </a:p>
          <a:p>
            <a:r>
              <a:rPr lang="en-GB" dirty="0" smtClean="0"/>
              <a:t>Presidential election 14million votes</a:t>
            </a:r>
          </a:p>
          <a:p>
            <a:r>
              <a:rPr lang="en-GB" dirty="0" smtClean="0"/>
              <a:t>Biggest party in Reichstag 230 votes</a:t>
            </a:r>
          </a:p>
          <a:p>
            <a:r>
              <a:rPr lang="en-GB" dirty="0" smtClean="0"/>
              <a:t>Political Scheming of Von Papen</a:t>
            </a:r>
          </a:p>
          <a:p>
            <a:r>
              <a:rPr lang="en-GB" dirty="0" smtClean="0"/>
              <a:t>Minister of Information and Police</a:t>
            </a:r>
          </a:p>
          <a:p>
            <a:r>
              <a:rPr lang="en-GB" dirty="0" smtClean="0"/>
              <a:t>Became chancellor 30 Jan 1933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1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Reichstag fire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444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Describe </a:t>
            </a:r>
            <a:r>
              <a:rPr lang="en-GB" dirty="0" smtClean="0"/>
              <a:t>the Reichstag fire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27</a:t>
            </a:r>
            <a:r>
              <a:rPr lang="en-GB" baseline="30000" dirty="0" smtClean="0"/>
              <a:t>th</a:t>
            </a:r>
            <a:r>
              <a:rPr lang="en-GB" dirty="0" smtClean="0"/>
              <a:t> Feb 33</a:t>
            </a:r>
          </a:p>
          <a:p>
            <a:r>
              <a:rPr lang="en-GB" dirty="0" smtClean="0"/>
              <a:t>Van de </a:t>
            </a:r>
            <a:r>
              <a:rPr lang="en-GB" dirty="0" err="1" smtClean="0"/>
              <a:t>Lubbe</a:t>
            </a:r>
            <a:endParaRPr lang="en-GB" dirty="0" smtClean="0"/>
          </a:p>
          <a:p>
            <a:r>
              <a:rPr lang="en-GB" dirty="0" smtClean="0"/>
              <a:t>Matches</a:t>
            </a:r>
          </a:p>
          <a:p>
            <a:r>
              <a:rPr lang="en-GB" dirty="0" smtClean="0"/>
              <a:t>Confessed</a:t>
            </a:r>
          </a:p>
          <a:p>
            <a:r>
              <a:rPr lang="en-GB" dirty="0" smtClean="0"/>
              <a:t>Banned communists</a:t>
            </a:r>
          </a:p>
          <a:p>
            <a:r>
              <a:rPr lang="en-GB" dirty="0" smtClean="0"/>
              <a:t>Law for the protection of German state and property = protective custody</a:t>
            </a:r>
          </a:p>
          <a:p>
            <a:r>
              <a:rPr lang="en-GB" dirty="0" smtClean="0"/>
              <a:t>Impacts march election.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33994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5538</TotalTime>
  <Words>452</Words>
  <Application>Microsoft Office PowerPoint</Application>
  <PresentationFormat>Widescreen</PresentationFormat>
  <Paragraphs>98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Arial</vt:lpstr>
      <vt:lpstr>Calibri</vt:lpstr>
      <vt:lpstr>Gill Sans MT</vt:lpstr>
      <vt:lpstr>Gallery</vt:lpstr>
      <vt:lpstr>Death by Describe</vt:lpstr>
      <vt:lpstr>Describe the Treaty of Versailles</vt:lpstr>
      <vt:lpstr>Describe the Treaty of Versailles</vt:lpstr>
      <vt:lpstr>Describe the Munich Putsch</vt:lpstr>
      <vt:lpstr>Describe the Munich Putsch</vt:lpstr>
      <vt:lpstr>Describe how Hitler was elected</vt:lpstr>
      <vt:lpstr>Describe how Hitler was elected</vt:lpstr>
      <vt:lpstr>Describe the Reichstag fire</vt:lpstr>
      <vt:lpstr>Describe the Reichstag fire</vt:lpstr>
      <vt:lpstr>End of examples</vt:lpstr>
      <vt:lpstr>Describe the problems of the Weimar Republic</vt:lpstr>
      <vt:lpstr>Describe the Role of the SA</vt:lpstr>
      <vt:lpstr>Describe the Rise of the Nazi party</vt:lpstr>
      <vt:lpstr>Describe how Hitler was elected</vt:lpstr>
      <vt:lpstr>Describe the Hitler Youth</vt:lpstr>
      <vt:lpstr>Describe the Presidential election in 1932</vt:lpstr>
      <vt:lpstr>Describe life for women under the Nazis</vt:lpstr>
      <vt:lpstr>Describe the Nazi use of propaganda</vt:lpstr>
      <vt:lpstr>Describe how the Nazis controlled the German people</vt:lpstr>
      <vt:lpstr>Describe How some Germans benefitted under the Nazis</vt:lpstr>
      <vt:lpstr>Describe the enabling Act</vt:lpstr>
      <vt:lpstr>Describe the enabling Act</vt:lpstr>
      <vt:lpstr>Describe the Night of long knives</vt:lpstr>
      <vt:lpstr>Describe How the Nazis created jobs</vt:lpstr>
      <vt:lpstr>Describe the Nazis education program</vt:lpstr>
      <vt:lpstr>Describe the Nazi use of terror</vt:lpstr>
      <vt:lpstr>Describe the Nazis control of the arts</vt:lpstr>
      <vt:lpstr>Describe the Nazi treatment of the jews</vt:lpstr>
      <vt:lpstr>Describe the Kristallnacht</vt:lpstr>
      <vt:lpstr>Describe the Nazi changes to the church</vt:lpstr>
      <vt:lpstr>Describe life for Germans in the early years of WW2</vt:lpstr>
      <vt:lpstr>Describe the life for Germans 1943 - 1945</vt:lpstr>
      <vt:lpstr>Describe the effects of Allied bombing</vt:lpstr>
      <vt:lpstr>Describe the Volksturm</vt:lpstr>
      <vt:lpstr>Describe the Nazis treatment of Jews during WW2</vt:lpstr>
      <vt:lpstr>Describe the opposition to the Nazis from the Church</vt:lpstr>
      <vt:lpstr>Describe the bomb plot</vt:lpstr>
      <vt:lpstr>Describe how Germany was defeated in WW2</vt:lpstr>
      <vt:lpstr>Describe the punishments given to Germany after the war</vt:lpstr>
      <vt:lpstr>Describe the Nuremberg trials</vt:lpstr>
      <vt:lpstr>Describe the division of Germany after ww2</vt:lpstr>
      <vt:lpstr>Describe the Berlin Airlift</vt:lpstr>
      <vt:lpstr>Describe the division of Germany by 1961</vt:lpstr>
      <vt:lpstr>Describe the significance of the Berlin Wall</vt:lpstr>
      <vt:lpstr>Describe Brandt and Ospolitik</vt:lpstr>
      <vt:lpstr>Describe the Stasi</vt:lpstr>
      <vt:lpstr>Describe the collapse of communism</vt:lpstr>
      <vt:lpstr>Describe the importance of Helmet Kohl</vt:lpstr>
      <vt:lpstr>Describe the fall of the Berlin wall and the reunification of Germany.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Death by Describe</dc:title>
  <dc:creator>James Devine</dc:creator>
  <cp:lastModifiedBy>James Devine</cp:lastModifiedBy>
  <cp:revision>11</cp:revision>
  <dcterms:created xsi:type="dcterms:W3CDTF">2017-06-01T10:50:35Z</dcterms:created>
  <dcterms:modified xsi:type="dcterms:W3CDTF">2017-11-22T07:58:02Z</dcterms:modified>
</cp:coreProperties>
</file>